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7" r:id="rId47"/>
    <p:sldId id="474" r:id="rId48"/>
    <p:sldId id="470" r:id="rId49"/>
    <p:sldId id="4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1" d="100"/>
          <a:sy n="81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multitask loss function: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Pyramid FCN out-performs </a:t>
            </a:r>
            <a:r>
              <a:rPr lang="en-US" dirty="0"/>
              <a:t>on speed and accuracy </a:t>
            </a:r>
          </a:p>
          <a:p>
            <a:r>
              <a:rPr lang="en-US" dirty="0"/>
              <a:t>Integrated task architecture shows advantages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</a:t>
                </a:r>
                <a:r>
                  <a:rPr lang="en-US" dirty="0" err="1"/>
                  <a:t>unlabled</a:t>
                </a:r>
                <a:r>
                  <a:rPr lang="en-US" dirty="0"/>
                  <a:t>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2248</Words>
  <Application>Microsoft Office PowerPoint</Application>
  <PresentationFormat>Widescreen</PresentationFormat>
  <Paragraphs>389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 Elston</cp:lastModifiedBy>
  <cp:revision>353</cp:revision>
  <dcterms:created xsi:type="dcterms:W3CDTF">2022-04-24T20:15:20Z</dcterms:created>
  <dcterms:modified xsi:type="dcterms:W3CDTF">2022-05-05T20:53:52Z</dcterms:modified>
</cp:coreProperties>
</file>